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653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4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1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7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88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9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1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7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049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CELL DIVISION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	Dr. </a:t>
            </a:r>
            <a:r>
              <a:rPr lang="en-US" dirty="0" err="1" smtClean="0">
                <a:solidFill>
                  <a:schemeClr val="tx1"/>
                </a:solidFill>
              </a:rPr>
              <a:t>Berlina</a:t>
            </a:r>
            <a:r>
              <a:rPr lang="en-US" dirty="0" smtClean="0">
                <a:solidFill>
                  <a:schemeClr val="tx1"/>
                </a:solidFill>
              </a:rPr>
              <a:t> Terrence Mary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Assistant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Dept of Anatomy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nuclear membrane formed, 2 daughter nuclei are formed, chromosome gradually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lenghten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become indistinct, centriole divided or duplicated.</a:t>
            </a:r>
          </a:p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Division of nucleus is accompanied by division of cytoplasm.</a:t>
            </a:r>
          </a:p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this process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organellae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duplicated &amp; each daughter cell comes to have a full complement of them.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MEIOSIS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different kind of cell division occurs during the formation of the gametes is called meiosis.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consist of 2 divisions- first &amp; second meiotic division.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of chromosome is reduced to half the normal number.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Genetic information in the various gametes produced is not identical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MEIOTIC DIVISION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Leptotene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chromosomes become visible. Each chromosome consists of 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but these cannot be made out separately.</a:t>
            </a: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Zygotene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two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homologus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chromosomes come to lie  parallel to each other (side by side). This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pairing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chromosome also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reffered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as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synapsis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 conjugation.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chromosomes together constitute a bivalent.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Pachytene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each chromosome become distinct. The bivalent now has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it &amp;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tetrad.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central &amp; peripheral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one from each chromosome.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central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become coiled over each other. So that they cross 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points. This is called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crossing over.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site where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cross, they become adherent, the points adherence are called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chiasmata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Diplotene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two chromosomes of a bivalent now try to move apart.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central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‘break’ at the points of crossing and unite with the opposite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results in exchange of genetic material between these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Metaphase - nuclear membrane disappear, spindle forms, chromosomes are attached to it by their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Anaphase – no splitting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One entire chromosome of each pair moves to each pole of the spindle.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resulting daughter cells have 23 chromosomes, each made up of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two daughter nuclei are formed , division of the nucleus is followed by division of the cytoplasm.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chromosomes in each cell have been reduced to the haploid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SECOND MEIOTIC DIVISION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meiotic division is followed by a short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differs from usual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that, there is no duplication of DNA.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duplication is unnecessary as chromosomes of cells resulting from the first division already posses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each.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of the crossing over that has occurred during the first division, the daughter cells are not identical in genetic content.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 DIVISION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Multiplication of cells takes place by division of pre-existing cells. Such multiplication constitutes a essential feature of embryonic development.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Necessary for after birth of the individual for growth, for replacement of dead cells.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Embryology is the study of the formation &amp; development of the embryo (or fetus) from the moment of its conception up to the time when it is born as an infant.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Mitosis – somatic cells all over the body.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Meiosis – in testis and ovary.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Embryo –first two month from conception in IUL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Fetus –from 3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month until birth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Infant 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Gametes – the cells that carry out the special function of reproduction.</a:t>
            </a:r>
          </a:p>
          <a:p>
            <a:pPr lvl="2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STRUCTURE OF CHROMOSOME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–two rod shaped structure place more or less parallel to each other.</a:t>
            </a: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united to each other at a light staining area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Genes –are made up of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nuleic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acid called deoxyribonucleic acid ( or DNA) and all information is stored in the molecules of this substance.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MITOSIS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Daughter cells must have chromosomes identical in number to those in the mother cells. This type of cell division is called mitosis.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phases+ 2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early, late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Prophase – early, late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Metaphase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Anaphase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sequence of events of the mitotic cycle is best understood starting with a cell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chromosome consists of a single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Chromatin of the chromosome uncoils and elongates &amp; become indistinct.</a:t>
            </a:r>
          </a:p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	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4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1.Early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Chromosomes are in the form of extended threads. </a:t>
            </a:r>
          </a:p>
          <a:p>
            <a:pPr lvl="4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2.Late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DNA content of the chromosome is duplicated. So another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formed, which is identical to the first one or another.</a:t>
            </a:r>
          </a:p>
          <a:p>
            <a:pPr lvl="4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New chromosome is made up of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Early prophase- chromatin of the chromosome becomes gradually more &amp; more coiled, it becomes thread like structure or rod like appearance.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centrioles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move separate, to opposite poles of the cells. It is a typical chromosomes structure.</a:t>
            </a:r>
          </a:p>
          <a:p>
            <a:pPr lvl="2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Late prophase- nuclear membrane breaks down &amp; nucleoli disappear. A number of microtubules are pass from one centriole to the other &amp; form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spindle.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0" lvl="2" indent="-4572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Metaphase – chromosomes move and placed midway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betweeen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centrioles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Then each chromosomes attached to microtubules of the spindle by its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371600" lvl="2" indent="-4572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Anaphase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centromere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each chromosome splits longitudinally into two. So that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chromatids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now become independent chromosomes. One chromosomes of each pair moves to either pole.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165</TotalTime>
  <Words>877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Rockwell</vt:lpstr>
      <vt:lpstr>Times New Roman</vt:lpstr>
      <vt:lpstr>Damask</vt:lpstr>
      <vt:lpstr> CELL DIVISION</vt:lpstr>
      <vt:lpstr>CELL DIVISION</vt:lpstr>
      <vt:lpstr>PowerPoint Presentation</vt:lpstr>
      <vt:lpstr>STRUCTURE OF CHROMOSOME</vt:lpstr>
      <vt:lpstr>MITOSIS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MEIOSIS</vt:lpstr>
      <vt:lpstr>FIRST MEIOTIC DIVISION</vt:lpstr>
      <vt:lpstr>PowerPoint Presentation</vt:lpstr>
      <vt:lpstr>PowerPoint Presentation</vt:lpstr>
      <vt:lpstr>PowerPoint Presentation</vt:lpstr>
      <vt:lpstr>PowerPoint Presentation</vt:lpstr>
      <vt:lpstr>SECOND MEIOTIC DIVISION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Windows</dc:creator>
  <cp:lastModifiedBy>COM-1</cp:lastModifiedBy>
  <cp:revision>34</cp:revision>
  <dcterms:created xsi:type="dcterms:W3CDTF">2006-08-16T00:00:00Z</dcterms:created>
  <dcterms:modified xsi:type="dcterms:W3CDTF">2019-02-22T07:07:42Z</dcterms:modified>
</cp:coreProperties>
</file>